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0287000" cy="10287000"/>
  <p:notesSz cx="10287000" cy="10287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843A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532" autoAdjust="0"/>
  </p:normalViewPr>
  <p:slideViewPr>
    <p:cSldViewPr>
      <p:cViewPr>
        <p:scale>
          <a:sx n="125" d="100"/>
          <a:sy n="125" d="100"/>
        </p:scale>
        <p:origin x="-180" y="-9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6/19/2021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6/19/2021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6/19/2021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6/19/2021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75386" y="1037979"/>
            <a:ext cx="4179318" cy="5670358"/>
            <a:chOff x="775386" y="1037979"/>
            <a:chExt cx="4179318" cy="567035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75386" y="1037979"/>
              <a:ext cx="4179318" cy="567035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790011" y="3857478"/>
            <a:ext cx="4244832" cy="6171429"/>
            <a:chOff x="5790011" y="3857478"/>
            <a:chExt cx="4244832" cy="617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90011" y="3857478"/>
              <a:ext cx="4244832" cy="61714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90054" y="495366"/>
            <a:ext cx="6171429" cy="5197500"/>
            <a:chOff x="690054" y="495366"/>
            <a:chExt cx="6171429" cy="519750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0054" y="495366"/>
              <a:ext cx="6171429" cy="519750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06148" y="6046132"/>
            <a:ext cx="6171429" cy="4117500"/>
            <a:chOff x="1406148" y="6046132"/>
            <a:chExt cx="6171429" cy="411750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06148" y="6046132"/>
              <a:ext cx="6171429" cy="4117500"/>
            </a:xfrm>
            <a:prstGeom prst="rect">
              <a:avLst/>
            </a:prstGeom>
          </p:spPr>
        </p:pic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E2E53542-7346-4DF3-9E17-9F88E1B21B83}"/>
              </a:ext>
            </a:extLst>
          </p:cNvPr>
          <p:cNvSpPr/>
          <p:nvPr/>
        </p:nvSpPr>
        <p:spPr>
          <a:xfrm>
            <a:off x="680529" y="495366"/>
            <a:ext cx="6171429" cy="5197500"/>
          </a:xfrm>
          <a:prstGeom prst="rect">
            <a:avLst/>
          </a:prstGeom>
          <a:solidFill>
            <a:srgbClr val="002060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1001">
            <a:extLst>
              <a:ext uri="{FF2B5EF4-FFF2-40B4-BE49-F238E27FC236}">
                <a16:creationId xmlns:a16="http://schemas.microsoft.com/office/drawing/2014/main" id="{B74BE497-103A-46EF-B154-6E87B2D28E6B}"/>
              </a:ext>
            </a:extLst>
          </p:cNvPr>
          <p:cNvGrpSpPr/>
          <p:nvPr/>
        </p:nvGrpSpPr>
        <p:grpSpPr>
          <a:xfrm>
            <a:off x="495300" y="952500"/>
            <a:ext cx="3657600" cy="5181600"/>
            <a:chOff x="690054" y="495366"/>
            <a:chExt cx="6171429" cy="5197500"/>
          </a:xfrm>
        </p:grpSpPr>
        <p:pic>
          <p:nvPicPr>
            <p:cNvPr id="5" name="Object 2">
              <a:extLst>
                <a:ext uri="{FF2B5EF4-FFF2-40B4-BE49-F238E27FC236}">
                  <a16:creationId xmlns:a16="http://schemas.microsoft.com/office/drawing/2014/main" id="{E6F56C04-6F76-43C1-AB7B-E35125F262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0054" y="495366"/>
              <a:ext cx="6171429" cy="51975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011492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71EA139-CAE0-4B9B-932E-C437399B76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" y="657226"/>
            <a:ext cx="9115425" cy="70104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9BE2271A-647F-4A85-8F03-BE63EAA30878}"/>
              </a:ext>
            </a:extLst>
          </p:cNvPr>
          <p:cNvSpPr/>
          <p:nvPr/>
        </p:nvSpPr>
        <p:spPr>
          <a:xfrm>
            <a:off x="723900" y="647700"/>
            <a:ext cx="9115425" cy="3512819"/>
          </a:xfrm>
          <a:prstGeom prst="rect">
            <a:avLst/>
          </a:prstGeom>
          <a:solidFill>
            <a:srgbClr val="002060">
              <a:alpha val="5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1003">
            <a:extLst>
              <a:ext uri="{FF2B5EF4-FFF2-40B4-BE49-F238E27FC236}">
                <a16:creationId xmlns:a16="http://schemas.microsoft.com/office/drawing/2014/main" id="{2D9FDE43-39D3-431B-95F1-A9E4942AB98A}"/>
              </a:ext>
            </a:extLst>
          </p:cNvPr>
          <p:cNvGrpSpPr/>
          <p:nvPr/>
        </p:nvGrpSpPr>
        <p:grpSpPr>
          <a:xfrm>
            <a:off x="7962900" y="6111242"/>
            <a:ext cx="3048000" cy="3449570"/>
            <a:chOff x="5505030" y="3810381"/>
            <a:chExt cx="4628571" cy="6171429"/>
          </a:xfrm>
        </p:grpSpPr>
        <p:pic>
          <p:nvPicPr>
            <p:cNvPr id="11" name="Object 8">
              <a:extLst>
                <a:ext uri="{FF2B5EF4-FFF2-40B4-BE49-F238E27FC236}">
                  <a16:creationId xmlns:a16="http://schemas.microsoft.com/office/drawing/2014/main" id="{7589FFBE-147B-4E21-A6AC-4D90FE5004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505030" y="3810381"/>
              <a:ext cx="4628571" cy="6171429"/>
            </a:xfrm>
            <a:prstGeom prst="rect">
              <a:avLst/>
            </a:prstGeom>
          </p:spPr>
        </p:pic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CB56613-1A05-4A34-A921-E4D93170C0A6}"/>
              </a:ext>
            </a:extLst>
          </p:cNvPr>
          <p:cNvSpPr/>
          <p:nvPr/>
        </p:nvSpPr>
        <p:spPr>
          <a:xfrm>
            <a:off x="723900" y="4130038"/>
            <a:ext cx="3048000" cy="3509013"/>
          </a:xfrm>
          <a:prstGeom prst="rect">
            <a:avLst/>
          </a:prstGeom>
          <a:solidFill>
            <a:srgbClr val="1843A9">
              <a:alpha val="1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001">
            <a:extLst>
              <a:ext uri="{FF2B5EF4-FFF2-40B4-BE49-F238E27FC236}">
                <a16:creationId xmlns:a16="http://schemas.microsoft.com/office/drawing/2014/main" id="{3FF50903-95CD-4F41-A98A-4C7D30851C47}"/>
              </a:ext>
            </a:extLst>
          </p:cNvPr>
          <p:cNvGrpSpPr/>
          <p:nvPr/>
        </p:nvGrpSpPr>
        <p:grpSpPr>
          <a:xfrm>
            <a:off x="5114925" y="5967607"/>
            <a:ext cx="1676400" cy="1734506"/>
            <a:chOff x="974245" y="238219"/>
            <a:chExt cx="6171429" cy="4107857"/>
          </a:xfrm>
        </p:grpSpPr>
        <p:pic>
          <p:nvPicPr>
            <p:cNvPr id="15" name="Object 2">
              <a:extLst>
                <a:ext uri="{FF2B5EF4-FFF2-40B4-BE49-F238E27FC236}">
                  <a16:creationId xmlns:a16="http://schemas.microsoft.com/office/drawing/2014/main" id="{B53F9C69-E39E-4DB7-8964-5E20F2D0B16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74245" y="238219"/>
              <a:ext cx="6171429" cy="4107857"/>
            </a:xfrm>
            <a:prstGeom prst="rect">
              <a:avLst/>
            </a:prstGeom>
          </p:spPr>
        </p:pic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78CCD7B-2EEE-4299-8719-3B6B7B0B3D25}"/>
              </a:ext>
            </a:extLst>
          </p:cNvPr>
          <p:cNvSpPr/>
          <p:nvPr/>
        </p:nvSpPr>
        <p:spPr>
          <a:xfrm>
            <a:off x="5600700" y="4283023"/>
            <a:ext cx="3048000" cy="3434330"/>
          </a:xfrm>
          <a:prstGeom prst="rect">
            <a:avLst/>
          </a:prstGeom>
          <a:solidFill>
            <a:srgbClr val="1843A9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47244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74245" y="238219"/>
            <a:ext cx="6171429" cy="4107857"/>
            <a:chOff x="974245" y="238219"/>
            <a:chExt cx="6171429" cy="41078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74245" y="238219"/>
              <a:ext cx="6171429" cy="41078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593964" y="5692866"/>
            <a:ext cx="6171429" cy="4107857"/>
            <a:chOff x="-593964" y="5692866"/>
            <a:chExt cx="6171429" cy="41078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93964" y="5692866"/>
              <a:ext cx="6171429" cy="41078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533900" y="2400300"/>
            <a:ext cx="4628571" cy="6171429"/>
            <a:chOff x="5505030" y="3810381"/>
            <a:chExt cx="4628571" cy="617142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505030" y="3810381"/>
              <a:ext cx="4628571" cy="61714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057143" y="3087000"/>
            <a:ext cx="6171429" cy="4111714"/>
            <a:chOff x="2057143" y="3087000"/>
            <a:chExt cx="6171429" cy="4111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57143" y="3087000"/>
              <a:ext cx="6171429" cy="4111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133929" y="7788000"/>
            <a:ext cx="6171429" cy="4111714"/>
            <a:chOff x="6133929" y="7788000"/>
            <a:chExt cx="6171429" cy="4111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33929" y="7788000"/>
              <a:ext cx="6171429" cy="41117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321429"/>
            <a:ext cx="6171429" cy="5569714"/>
            <a:chOff x="0" y="321429"/>
            <a:chExt cx="6171429" cy="5569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321429"/>
              <a:ext cx="6171429" cy="5569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984429" y="4060714"/>
            <a:ext cx="6140571" cy="6171429"/>
            <a:chOff x="3984429" y="4060714"/>
            <a:chExt cx="6140571" cy="617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984429" y="4060714"/>
              <a:ext cx="6140571" cy="61714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50995" y="823427"/>
            <a:ext cx="6171429" cy="4107857"/>
            <a:chOff x="650995" y="823427"/>
            <a:chExt cx="6171429" cy="41078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0995" y="823427"/>
              <a:ext cx="6171429" cy="41078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69620" y="5465059"/>
            <a:ext cx="6171429" cy="4107857"/>
            <a:chOff x="569620" y="5465059"/>
            <a:chExt cx="6171429" cy="41078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9620" y="5465059"/>
              <a:ext cx="6171429" cy="410785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23146" y="305967"/>
            <a:ext cx="6171429" cy="4628571"/>
            <a:chOff x="423146" y="305967"/>
            <a:chExt cx="6171429" cy="4628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3146" y="305967"/>
              <a:ext cx="6171429" cy="4628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55154" y="5365599"/>
            <a:ext cx="6171429" cy="4078929"/>
            <a:chOff x="755154" y="5365599"/>
            <a:chExt cx="6171429" cy="40789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55154" y="5365599"/>
              <a:ext cx="6171429" cy="40789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02170" y="387301"/>
            <a:ext cx="6171429" cy="4107857"/>
            <a:chOff x="602170" y="387301"/>
            <a:chExt cx="6171429" cy="41078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2170" y="387301"/>
              <a:ext cx="6171429" cy="41078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484629" y="3798553"/>
            <a:ext cx="4107857" cy="6171429"/>
            <a:chOff x="5484629" y="3798553"/>
            <a:chExt cx="4107857" cy="617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484629" y="3798553"/>
              <a:ext cx="4107857" cy="617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95118" y="5679033"/>
            <a:ext cx="6171429" cy="3972857"/>
            <a:chOff x="895118" y="5679033"/>
            <a:chExt cx="6171429" cy="397285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5118" y="5679033"/>
              <a:ext cx="6171429" cy="397285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45931" y="1103395"/>
            <a:ext cx="6171429" cy="4107857"/>
            <a:chOff x="445931" y="1103395"/>
            <a:chExt cx="6171429" cy="41078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5931" y="1103395"/>
              <a:ext cx="6171429" cy="41078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631103" y="3157324"/>
            <a:ext cx="4107857" cy="6171429"/>
            <a:chOff x="5631103" y="3157324"/>
            <a:chExt cx="4107857" cy="617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31103" y="3157324"/>
              <a:ext cx="4107857" cy="61714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55298" y="449105"/>
            <a:ext cx="6171429" cy="4107857"/>
            <a:chOff x="555298" y="449105"/>
            <a:chExt cx="6171429" cy="41078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55298" y="449105"/>
              <a:ext cx="6171429" cy="41078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641013" y="5907776"/>
            <a:ext cx="6171429" cy="4107857"/>
            <a:chOff x="3641013" y="5907776"/>
            <a:chExt cx="6171429" cy="41078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41013" y="5907776"/>
              <a:ext cx="6171429" cy="41078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94901" y="5142857"/>
            <a:ext cx="6171429" cy="4107857"/>
            <a:chOff x="294901" y="5142857"/>
            <a:chExt cx="6171429" cy="410785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94901" y="5142857"/>
              <a:ext cx="6171429" cy="410785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514286"/>
            <a:ext cx="6171429" cy="4628571"/>
            <a:chOff x="0" y="514286"/>
            <a:chExt cx="6171429" cy="4628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514286"/>
              <a:ext cx="6171429" cy="4628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053165" y="5077758"/>
            <a:ext cx="6171429" cy="4127143"/>
            <a:chOff x="3053165" y="5077758"/>
            <a:chExt cx="6171429" cy="412714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53165" y="5077758"/>
              <a:ext cx="6171429" cy="412714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772</TotalTime>
  <Words>0</Words>
  <Application>Microsoft Office PowerPoint</Application>
  <PresentationFormat>사용자 지정</PresentationFormat>
  <Paragraphs>0</Paragraphs>
  <Slides>13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6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BAEK IN HO</cp:lastModifiedBy>
  <cp:revision>7</cp:revision>
  <dcterms:created xsi:type="dcterms:W3CDTF">2021-06-19T14:00:46Z</dcterms:created>
  <dcterms:modified xsi:type="dcterms:W3CDTF">2021-06-19T17:54:20Z</dcterms:modified>
</cp:coreProperties>
</file>